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3"/>
  </p:sldMasterIdLst>
  <p:sldIdLst>
    <p:sldId id="256" r:id="rId4"/>
  </p:sldIdLst>
  <p:sldSz cx="13716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userDrawn="1">
          <p15:clr>
            <a:srgbClr val="A4A3A4"/>
          </p15:clr>
        </p15:guide>
        <p15:guide id="3" pos="5205" userDrawn="1">
          <p15:clr>
            <a:srgbClr val="A4A3A4"/>
          </p15:clr>
        </p15:guide>
        <p15:guide id="4" orient="horz" pos="23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26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94F4BA-0BA5-4257-9203-B5EE06E1E786}" v="4" dt="2024-05-28T11:55:45.9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99"/>
    <p:restoredTop sz="94694"/>
  </p:normalViewPr>
  <p:slideViewPr>
    <p:cSldViewPr snapToGrid="0" showGuides="1">
      <p:cViewPr varScale="1">
        <p:scale>
          <a:sx n="39" d="100"/>
          <a:sy n="39" d="100"/>
        </p:scale>
        <p:origin x="2261" y="82"/>
      </p:cViewPr>
      <p:guideLst>
        <p:guide/>
        <p:guide pos="5205"/>
        <p:guide orient="horz" pos="23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van Poelgeest | De Woonindustrie" userId="c047562e-80c0-4a5c-b463-7d11240c70c0" providerId="ADAL" clId="{A794F4BA-0BA5-4257-9203-B5EE06E1E786}"/>
    <pc:docChg chg="undo custSel modSld">
      <pc:chgData name="Anne van Poelgeest | De Woonindustrie" userId="c047562e-80c0-4a5c-b463-7d11240c70c0" providerId="ADAL" clId="{A794F4BA-0BA5-4257-9203-B5EE06E1E786}" dt="2024-05-28T14:39:37.304" v="41" actId="478"/>
      <pc:docMkLst>
        <pc:docMk/>
      </pc:docMkLst>
      <pc:sldChg chg="addSp delSp modSp mod">
        <pc:chgData name="Anne van Poelgeest | De Woonindustrie" userId="c047562e-80c0-4a5c-b463-7d11240c70c0" providerId="ADAL" clId="{A794F4BA-0BA5-4257-9203-B5EE06E1E786}" dt="2024-05-28T14:39:37.304" v="41" actId="478"/>
        <pc:sldMkLst>
          <pc:docMk/>
          <pc:sldMk cId="574295710" sldId="256"/>
        </pc:sldMkLst>
        <pc:spChg chg="mod">
          <ac:chgData name="Anne van Poelgeest | De Woonindustrie" userId="c047562e-80c0-4a5c-b463-7d11240c70c0" providerId="ADAL" clId="{A794F4BA-0BA5-4257-9203-B5EE06E1E786}" dt="2024-05-28T11:56:08.230" v="39" actId="20577"/>
          <ac:spMkLst>
            <pc:docMk/>
            <pc:sldMk cId="574295710" sldId="256"/>
            <ac:spMk id="6" creationId="{A50DA639-17D2-AE20-3E05-8FD43A1B729F}"/>
          </ac:spMkLst>
        </pc:spChg>
        <pc:picChg chg="add mod">
          <ac:chgData name="Anne van Poelgeest | De Woonindustrie" userId="c047562e-80c0-4a5c-b463-7d11240c70c0" providerId="ADAL" clId="{A794F4BA-0BA5-4257-9203-B5EE06E1E786}" dt="2024-05-28T11:54:49.778" v="10" actId="931"/>
          <ac:picMkLst>
            <pc:docMk/>
            <pc:sldMk cId="574295710" sldId="256"/>
            <ac:picMk id="3" creationId="{CBD012D9-4A6A-27E3-EF6D-26B3EA3FCFB6}"/>
          </ac:picMkLst>
        </pc:picChg>
        <pc:picChg chg="mod">
          <ac:chgData name="Anne van Poelgeest | De Woonindustrie" userId="c047562e-80c0-4a5c-b463-7d11240c70c0" providerId="ADAL" clId="{A794F4BA-0BA5-4257-9203-B5EE06E1E786}" dt="2024-05-28T11:55:27.756" v="18" actId="1076"/>
          <ac:picMkLst>
            <pc:docMk/>
            <pc:sldMk cId="574295710" sldId="256"/>
            <ac:picMk id="5" creationId="{23796784-309C-3E03-8875-F7A04C6715D7}"/>
          </ac:picMkLst>
        </pc:picChg>
        <pc:picChg chg="add mod">
          <ac:chgData name="Anne van Poelgeest | De Woonindustrie" userId="c047562e-80c0-4a5c-b463-7d11240c70c0" providerId="ADAL" clId="{A794F4BA-0BA5-4257-9203-B5EE06E1E786}" dt="2024-05-28T11:54:49.778" v="10" actId="931"/>
          <ac:picMkLst>
            <pc:docMk/>
            <pc:sldMk cId="574295710" sldId="256"/>
            <ac:picMk id="7" creationId="{5DECD2BB-D61D-8B93-A209-815B2915AC83}"/>
          </ac:picMkLst>
        </pc:picChg>
        <pc:picChg chg="del">
          <ac:chgData name="Anne van Poelgeest | De Woonindustrie" userId="c047562e-80c0-4a5c-b463-7d11240c70c0" providerId="ADAL" clId="{A794F4BA-0BA5-4257-9203-B5EE06E1E786}" dt="2024-05-28T11:49:45.345" v="0" actId="478"/>
          <ac:picMkLst>
            <pc:docMk/>
            <pc:sldMk cId="574295710" sldId="256"/>
            <ac:picMk id="8" creationId="{E867E110-4E34-4F65-BD39-0FE95432D268}"/>
          </ac:picMkLst>
        </pc:picChg>
        <pc:picChg chg="del">
          <ac:chgData name="Anne van Poelgeest | De Woonindustrie" userId="c047562e-80c0-4a5c-b463-7d11240c70c0" providerId="ADAL" clId="{A794F4BA-0BA5-4257-9203-B5EE06E1E786}" dt="2024-05-28T11:49:47.050" v="1" actId="478"/>
          <ac:picMkLst>
            <pc:docMk/>
            <pc:sldMk cId="574295710" sldId="256"/>
            <ac:picMk id="10" creationId="{0254CD79-6DA5-71B6-A4D3-AE147D916287}"/>
          </ac:picMkLst>
        </pc:picChg>
        <pc:picChg chg="add del mod ord">
          <ac:chgData name="Anne van Poelgeest | De Woonindustrie" userId="c047562e-80c0-4a5c-b463-7d11240c70c0" providerId="ADAL" clId="{A794F4BA-0BA5-4257-9203-B5EE06E1E786}" dt="2024-05-28T14:39:34.886" v="40" actId="478"/>
          <ac:picMkLst>
            <pc:docMk/>
            <pc:sldMk cId="574295710" sldId="256"/>
            <ac:picMk id="11" creationId="{D869E960-D6A7-6A94-65CE-F8E022FCD85F}"/>
          </ac:picMkLst>
        </pc:picChg>
        <pc:picChg chg="add del mod">
          <ac:chgData name="Anne van Poelgeest | De Woonindustrie" userId="c047562e-80c0-4a5c-b463-7d11240c70c0" providerId="ADAL" clId="{A794F4BA-0BA5-4257-9203-B5EE06E1E786}" dt="2024-05-28T14:39:37.304" v="41" actId="478"/>
          <ac:picMkLst>
            <pc:docMk/>
            <pc:sldMk cId="574295710" sldId="256"/>
            <ac:picMk id="13" creationId="{DC54B31B-5565-E0C4-3B89-51D896A3B3D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44726"/>
            <a:ext cx="116586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7204076"/>
            <a:ext cx="10287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5118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3162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3419479"/>
            <a:ext cx="11830050" cy="5705474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9178929"/>
            <a:ext cx="11830050" cy="300037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7502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651250"/>
            <a:ext cx="5829300" cy="87026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651250"/>
            <a:ext cx="5829300" cy="87026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1210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1" y="730253"/>
            <a:ext cx="11830050" cy="265112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3362326"/>
            <a:ext cx="5802510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5010150"/>
            <a:ext cx="5802510" cy="7369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3362326"/>
            <a:ext cx="5831087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5010150"/>
            <a:ext cx="5831087" cy="7369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1452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545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7137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6" y="1974853"/>
            <a:ext cx="6943725" cy="974725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6614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6" y="1974853"/>
            <a:ext cx="6943725" cy="9747250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1203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68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730250"/>
            <a:ext cx="2957513" cy="11623676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730250"/>
            <a:ext cx="8701088" cy="11623676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838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651250"/>
            <a:ext cx="1183005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931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23796784-309C-3E03-8875-F7A04C6715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446"/>
            <a:ext cx="13715554" cy="13715554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50DA639-17D2-AE20-3E05-8FD43A1B729F}"/>
              </a:ext>
            </a:extLst>
          </p:cNvPr>
          <p:cNvSpPr txBox="1"/>
          <p:nvPr/>
        </p:nvSpPr>
        <p:spPr>
          <a:xfrm>
            <a:off x="3200400" y="12499904"/>
            <a:ext cx="731520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l-NL" sz="5000" b="1" dirty="0">
                <a:solidFill>
                  <a:srgbClr val="7426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SHOWROOM B015a</a:t>
            </a:r>
          </a:p>
        </p:txBody>
      </p:sp>
    </p:spTree>
    <p:extLst>
      <p:ext uri="{BB962C8B-B14F-4D97-AF65-F5344CB8AC3E}">
        <p14:creationId xmlns:p14="http://schemas.microsoft.com/office/powerpoint/2010/main" val="57429571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C5606E4D3A3A47AF4357AAD1B59BD5" ma:contentTypeVersion="19" ma:contentTypeDescription="Een nieuw document maken." ma:contentTypeScope="" ma:versionID="4a1089bac1537932a4b3c2944dca26ca">
  <xsd:schema xmlns:xsd="http://www.w3.org/2001/XMLSchema" xmlns:xs="http://www.w3.org/2001/XMLSchema" xmlns:p="http://schemas.microsoft.com/office/2006/metadata/properties" xmlns:ns2="ddbff9a2-3798-4500-82f9-f6dea27bc481" xmlns:ns3="0ba5d463-d3ab-43d5-9331-28723b9b55d4" targetNamespace="http://schemas.microsoft.com/office/2006/metadata/properties" ma:root="true" ma:fieldsID="06733e5dd8bd0c9f5c820f6fb5975c6e" ns2:_="" ns3:_="">
    <xsd:import namespace="ddbff9a2-3798-4500-82f9-f6dea27bc481"/>
    <xsd:import namespace="0ba5d463-d3ab-43d5-9331-28723b9b55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naam_x0020_kolom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ff9a2-3798-4500-82f9-f6dea27bc4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naam_x0020_kolom" ma:index="16" nillable="true" ma:displayName="naam kolom" ma:description="adfadfasdf" ma:internalName="naam_x0020_kolom">
      <xsd:simpleType>
        <xsd:restriction base="dms:Text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Afbeeldingtags" ma:readOnly="false" ma:fieldId="{5cf76f15-5ced-4ddc-b409-7134ff3c332f}" ma:taxonomyMulti="true" ma:sspId="efc7419f-0358-4300-946a-c9e3a74c89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a5d463-d3ab-43d5-9331-28723b9b55d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f09353fa-74a0-42ec-b8f7-2a3a49bec2eb}" ma:internalName="TaxCatchAll" ma:showField="CatchAllData" ma:web="0ba5d463-d3ab-43d5-9331-28723b9b55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D52EE3-0CFA-4828-82BA-534069D9F2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2492CE9-DC27-431C-AC6F-B363275687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bff9a2-3798-4500-82f9-f6dea27bc481"/>
    <ds:schemaRef ds:uri="0ba5d463-d3ab-43d5-9331-28723b9b55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</TotalTime>
  <Words>2</Words>
  <Application>Microsoft Office PowerPoint</Application>
  <PresentationFormat>Aangepast</PresentationFormat>
  <Paragraphs>1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Claudia de Haas</dc:creator>
  <cp:lastModifiedBy>Anne van Poelgeest | De Woonindustrie</cp:lastModifiedBy>
  <cp:revision>3</cp:revision>
  <dcterms:created xsi:type="dcterms:W3CDTF">2024-05-27T15:25:20Z</dcterms:created>
  <dcterms:modified xsi:type="dcterms:W3CDTF">2024-05-28T14:39:39Z</dcterms:modified>
</cp:coreProperties>
</file>