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sldIdLst>
    <p:sldId id="256" r:id="rId4"/>
  </p:sldIdLst>
  <p:sldSz cx="13716000" cy="24382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pos="5635" userDrawn="1">
          <p15:clr>
            <a:srgbClr val="A4A3A4"/>
          </p15:clr>
        </p15:guide>
        <p15:guide id="4" orient="horz" pos="5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2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04"/>
    <p:restoredTop sz="94684"/>
  </p:normalViewPr>
  <p:slideViewPr>
    <p:cSldViewPr snapToGrid="0" showGuides="1">
      <p:cViewPr varScale="1">
        <p:scale>
          <a:sx n="22" d="100"/>
          <a:sy n="22" d="100"/>
        </p:scale>
        <p:origin x="2981" y="77"/>
      </p:cViewPr>
      <p:guideLst>
        <p:guide/>
        <p:guide pos="5635"/>
        <p:guide orient="horz"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van Poelgeest | De Woonindustrie" userId="c047562e-80c0-4a5c-b463-7d11240c70c0" providerId="ADAL" clId="{6B713C98-6B54-4455-AB21-EFB9B023CB42}"/>
    <pc:docChg chg="custSel modSld">
      <pc:chgData name="Anne van Poelgeest | De Woonindustrie" userId="c047562e-80c0-4a5c-b463-7d11240c70c0" providerId="ADAL" clId="{6B713C98-6B54-4455-AB21-EFB9B023CB42}" dt="2024-05-28T11:50:09.576" v="1" actId="478"/>
      <pc:docMkLst>
        <pc:docMk/>
      </pc:docMkLst>
      <pc:sldChg chg="delSp mod">
        <pc:chgData name="Anne van Poelgeest | De Woonindustrie" userId="c047562e-80c0-4a5c-b463-7d11240c70c0" providerId="ADAL" clId="{6B713C98-6B54-4455-AB21-EFB9B023CB42}" dt="2024-05-28T11:50:09.576" v="1" actId="478"/>
        <pc:sldMkLst>
          <pc:docMk/>
          <pc:sldMk cId="574295710" sldId="256"/>
        </pc:sldMkLst>
        <pc:picChg chg="del">
          <ac:chgData name="Anne van Poelgeest | De Woonindustrie" userId="c047562e-80c0-4a5c-b463-7d11240c70c0" providerId="ADAL" clId="{6B713C98-6B54-4455-AB21-EFB9B023CB42}" dt="2024-05-28T11:50:07.762" v="0" actId="478"/>
          <ac:picMkLst>
            <pc:docMk/>
            <pc:sldMk cId="574295710" sldId="256"/>
            <ac:picMk id="8" creationId="{E867E110-4E34-4F65-BD39-0FE95432D268}"/>
          </ac:picMkLst>
        </pc:picChg>
        <pc:picChg chg="del">
          <ac:chgData name="Anne van Poelgeest | De Woonindustrie" userId="c047562e-80c0-4a5c-b463-7d11240c70c0" providerId="ADAL" clId="{6B713C98-6B54-4455-AB21-EFB9B023CB42}" dt="2024-05-28T11:50:09.576" v="1" actId="478"/>
          <ac:picMkLst>
            <pc:docMk/>
            <pc:sldMk cId="574295710" sldId="256"/>
            <ac:picMk id="10" creationId="{0254CD79-6DA5-71B6-A4D3-AE147D9162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3990364"/>
            <a:ext cx="11658600" cy="8488692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12806412"/>
            <a:ext cx="10287000" cy="5886771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888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852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6078678"/>
            <a:ext cx="11830050" cy="10142405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6317034"/>
            <a:ext cx="11830050" cy="533365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220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6490689"/>
            <a:ext cx="5829300" cy="1547041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6490689"/>
            <a:ext cx="5829300" cy="1547041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6893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1298143"/>
            <a:ext cx="11830050" cy="471280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5977080"/>
            <a:ext cx="5802510" cy="292927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8906353"/>
            <a:ext cx="5802510" cy="1309990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5977080"/>
            <a:ext cx="5831087" cy="292927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8906353"/>
            <a:ext cx="5831087" cy="1309990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522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6938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927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625494"/>
            <a:ext cx="4423767" cy="568923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3510621"/>
            <a:ext cx="6943725" cy="17327317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7314724"/>
            <a:ext cx="4423767" cy="13551431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15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625494"/>
            <a:ext cx="4423767" cy="568923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3510621"/>
            <a:ext cx="6943725" cy="17327317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7314724"/>
            <a:ext cx="4423767" cy="13551431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310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8103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1298138"/>
            <a:ext cx="2957513" cy="2066296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1298138"/>
            <a:ext cx="8701088" cy="2066296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935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1298143"/>
            <a:ext cx="11830050" cy="4712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6490689"/>
            <a:ext cx="11830050" cy="15470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22598890"/>
            <a:ext cx="308610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ACD329-2834-6D4C-BBCC-A13D60A70567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22598890"/>
            <a:ext cx="462915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22598890"/>
            <a:ext cx="308610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E72822-A002-3147-82BC-868014BDA9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270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3796784-309C-3E03-8875-F7A04C6715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6" y="0"/>
            <a:ext cx="13715554" cy="2438320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50DA639-17D2-AE20-3E05-8FD43A1B729F}"/>
              </a:ext>
            </a:extLst>
          </p:cNvPr>
          <p:cNvSpPr txBox="1"/>
          <p:nvPr/>
        </p:nvSpPr>
        <p:spPr>
          <a:xfrm>
            <a:off x="3200400" y="20449309"/>
            <a:ext cx="731520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5000" b="1" dirty="0">
                <a:solidFill>
                  <a:srgbClr val="7426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SHOWROOM C008</a:t>
            </a:r>
          </a:p>
        </p:txBody>
      </p:sp>
    </p:spTree>
    <p:extLst>
      <p:ext uri="{BB962C8B-B14F-4D97-AF65-F5344CB8AC3E}">
        <p14:creationId xmlns:p14="http://schemas.microsoft.com/office/powerpoint/2010/main" val="5742957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C5606E4D3A3A47AF4357AAD1B59BD5" ma:contentTypeVersion="19" ma:contentTypeDescription="Een nieuw document maken." ma:contentTypeScope="" ma:versionID="4a1089bac1537932a4b3c2944dca26ca">
  <xsd:schema xmlns:xsd="http://www.w3.org/2001/XMLSchema" xmlns:xs="http://www.w3.org/2001/XMLSchema" xmlns:p="http://schemas.microsoft.com/office/2006/metadata/properties" xmlns:ns2="ddbff9a2-3798-4500-82f9-f6dea27bc481" xmlns:ns3="0ba5d463-d3ab-43d5-9331-28723b9b55d4" targetNamespace="http://schemas.microsoft.com/office/2006/metadata/properties" ma:root="true" ma:fieldsID="06733e5dd8bd0c9f5c820f6fb5975c6e" ns2:_="" ns3:_="">
    <xsd:import namespace="ddbff9a2-3798-4500-82f9-f6dea27bc481"/>
    <xsd:import namespace="0ba5d463-d3ab-43d5-9331-28723b9b55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naam_x0020_kolom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ff9a2-3798-4500-82f9-f6dea27bc4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naam_x0020_kolom" ma:index="16" nillable="true" ma:displayName="naam kolom" ma:description="adfadfasdf" ma:internalName="naam_x0020_kolom">
      <xsd:simpleType>
        <xsd:restriction base="dms:Text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efc7419f-0358-4300-946a-c9e3a74c89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5d463-d3ab-43d5-9331-28723b9b55d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f09353fa-74a0-42ec-b8f7-2a3a49bec2eb}" ma:internalName="TaxCatchAll" ma:showField="CatchAllData" ma:web="0ba5d463-d3ab-43d5-9331-28723b9b55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5C0BEB-1ED5-499F-8F67-0E0A29865B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F10D71-57F2-43B3-ADD1-D3F9A5ED76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bff9a2-3798-4500-82f9-f6dea27bc481"/>
    <ds:schemaRef ds:uri="0ba5d463-d3ab-43d5-9331-28723b9b55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</Words>
  <Application>Microsoft Office PowerPoint</Application>
  <PresentationFormat>Aangepast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Claudia de Haas</dc:creator>
  <cp:lastModifiedBy>Anne van Poelgeest | De Woonindustrie</cp:lastModifiedBy>
  <cp:revision>1</cp:revision>
  <dcterms:created xsi:type="dcterms:W3CDTF">2024-05-27T15:25:20Z</dcterms:created>
  <dcterms:modified xsi:type="dcterms:W3CDTF">2024-05-28T11:50:11Z</dcterms:modified>
</cp:coreProperties>
</file>